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6858000" cy="9906000" type="A4"/>
  <p:notesSz cx="7099300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368" y="-11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4021294" y="0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>
              <a:defRPr sz="1300"/>
            </a:lvl1pPr>
          </a:lstStyle>
          <a:p>
            <a:fld id="{E7BFFF6E-3C64-4E53-82F5-BD8C7BCA2ADA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2222500" y="768350"/>
            <a:ext cx="2654300" cy="3836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48" tIns="49524" rIns="99048" bIns="49524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709930" y="4861441"/>
            <a:ext cx="5679440" cy="4605576"/>
          </a:xfrm>
          <a:prstGeom prst="rect">
            <a:avLst/>
          </a:prstGeom>
        </p:spPr>
        <p:txBody>
          <a:bodyPr vert="horz" lIns="99048" tIns="49524" rIns="99048" bIns="49524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4021294" y="9721106"/>
            <a:ext cx="3076363" cy="511731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>
              <a:defRPr sz="1300"/>
            </a:lvl1pPr>
          </a:lstStyle>
          <a:p>
            <a:fld id="{540C8C01-7877-4D2E-8EB4-CBACCA8019FD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2222500" y="768350"/>
            <a:ext cx="2654300" cy="3836988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0C8C01-7877-4D2E-8EB4-CBACCA8019FD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2222500" y="768350"/>
            <a:ext cx="2654300" cy="3836988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0C8C01-7877-4D2E-8EB4-CBACCA8019FD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3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1"/>
            <a:ext cx="1543050" cy="8452202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342900" y="396701"/>
            <a:ext cx="4514850" cy="845220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2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4198587"/>
            <a:ext cx="5829300" cy="216693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342900" y="2311402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86150" y="2311402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70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70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1" y="394406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8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1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1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752823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311402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ADF082-F554-4DC3-9415-045435159683}" type="datetimeFigureOut">
              <a:rPr kumimoji="1" lang="ja-JP" altLang="en-US" smtClean="0"/>
              <a:pPr/>
              <a:t>2011/7/29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9181396"/>
            <a:ext cx="21717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ED8842-F9EF-429B-AC5D-20671C0BCE42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kumori.info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kumori.info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67595" y="3309926"/>
            <a:ext cx="661899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2400" dirty="0" err="1"/>
              <a:t>saveMLAK</a:t>
            </a:r>
            <a:r>
              <a:rPr lang="ja-JP" altLang="en-US" sz="2400" dirty="0"/>
              <a:t>の活動資金の寄付を募集しております</a:t>
            </a:r>
            <a:r>
              <a:rPr lang="ja-JP" altLang="en-US" sz="2400" dirty="0" smtClean="0"/>
              <a:t>。</a:t>
            </a:r>
            <a:endParaRPr lang="en-US" altLang="ja-JP" sz="2400" dirty="0" smtClean="0"/>
          </a:p>
          <a:p>
            <a:pPr algn="ctr"/>
            <a:r>
              <a:rPr lang="ja-JP" altLang="en-US" sz="2400" dirty="0"/>
              <a:t>ご協力お願いいたします。</a:t>
            </a:r>
            <a:endParaRPr kumimoji="1" lang="ja-JP" altLang="en-US" sz="2400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748619" y="5024438"/>
            <a:ext cx="5456943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00" dirty="0" smtClean="0"/>
              <a:t>※</a:t>
            </a:r>
            <a:r>
              <a:rPr lang="en-US" altLang="ja-JP" sz="1600" dirty="0" err="1" smtClean="0"/>
              <a:t>saveMLAK</a:t>
            </a:r>
            <a:r>
              <a:rPr lang="en-US" altLang="ja-JP" sz="1600" dirty="0" smtClean="0"/>
              <a:t>(http</a:t>
            </a:r>
            <a:r>
              <a:rPr lang="en-US" altLang="ja-JP" sz="1600" dirty="0"/>
              <a:t>://savemlak.jp/)</a:t>
            </a:r>
            <a:r>
              <a:rPr lang="ja-JP" altLang="en-US" sz="1600" dirty="0"/>
              <a:t>は </a:t>
            </a:r>
            <a:endParaRPr lang="en-US" altLang="ja-JP" sz="1600" dirty="0" smtClean="0"/>
          </a:p>
          <a:p>
            <a:r>
              <a:rPr lang="ja-JP" altLang="en-US" sz="1600" dirty="0" smtClean="0"/>
              <a:t>博物館</a:t>
            </a:r>
            <a:r>
              <a:rPr lang="ja-JP" altLang="en-US" sz="1600" dirty="0"/>
              <a:t>・美術館</a:t>
            </a:r>
            <a:r>
              <a:rPr lang="en-US" altLang="ja-JP" sz="1600" dirty="0"/>
              <a:t>(M)</a:t>
            </a:r>
            <a:r>
              <a:rPr lang="ja-JP" altLang="en-US" sz="1600" dirty="0" err="1"/>
              <a:t>、</a:t>
            </a:r>
            <a:r>
              <a:rPr lang="ja-JP" altLang="en-US" sz="1600" dirty="0"/>
              <a:t>図書館</a:t>
            </a:r>
            <a:r>
              <a:rPr lang="en-US" altLang="ja-JP" sz="1600" dirty="0"/>
              <a:t>(L)</a:t>
            </a:r>
            <a:r>
              <a:rPr lang="ja-JP" altLang="en-US" sz="1600" dirty="0" err="1"/>
              <a:t>、</a:t>
            </a:r>
            <a:r>
              <a:rPr lang="ja-JP" altLang="en-US" sz="1600" dirty="0"/>
              <a:t>文書館</a:t>
            </a:r>
            <a:r>
              <a:rPr lang="en-US" altLang="ja-JP" sz="1600" dirty="0"/>
              <a:t>(A)</a:t>
            </a:r>
            <a:r>
              <a:rPr lang="ja-JP" altLang="en-US" sz="1600" dirty="0" err="1"/>
              <a:t>、</a:t>
            </a:r>
            <a:r>
              <a:rPr lang="ja-JP" altLang="en-US" sz="1600" dirty="0"/>
              <a:t>公民館</a:t>
            </a:r>
            <a:r>
              <a:rPr lang="en-US" altLang="ja-JP" sz="1600" dirty="0"/>
              <a:t>(K)</a:t>
            </a:r>
            <a:r>
              <a:rPr lang="ja-JP" altLang="en-US" sz="1600" dirty="0" smtClean="0"/>
              <a:t>の</a:t>
            </a:r>
            <a:endParaRPr lang="en-US" altLang="ja-JP" sz="1600" dirty="0" smtClean="0"/>
          </a:p>
          <a:p>
            <a:r>
              <a:rPr lang="ja-JP" altLang="en-US" sz="1600" dirty="0" smtClean="0"/>
              <a:t>被災</a:t>
            </a:r>
            <a:r>
              <a:rPr lang="ja-JP" altLang="en-US" sz="1600" dirty="0"/>
              <a:t>・救援情報サイトです</a:t>
            </a:r>
            <a:r>
              <a:rPr lang="ja-JP" altLang="en-US" sz="1600" dirty="0" smtClean="0"/>
              <a:t>。</a:t>
            </a:r>
            <a:endParaRPr lang="en-US" altLang="ja-JP" sz="1600" dirty="0" smtClean="0"/>
          </a:p>
          <a:p>
            <a:endParaRPr lang="en-US" altLang="ja-JP" sz="1600" dirty="0"/>
          </a:p>
          <a:p>
            <a:r>
              <a:rPr lang="en-US" altLang="ja-JP" sz="1600" dirty="0" err="1" smtClean="0"/>
              <a:t>saveMLAK</a:t>
            </a:r>
            <a:r>
              <a:rPr lang="ja-JP" altLang="en-US" sz="1600" dirty="0"/>
              <a:t>プロジェクト</a:t>
            </a:r>
            <a:r>
              <a:rPr lang="ja-JP" altLang="en-US" sz="1600" dirty="0" smtClean="0"/>
              <a:t>はサイトの運営のほかにも</a:t>
            </a:r>
            <a:endParaRPr lang="en-US" altLang="ja-JP" sz="1600" dirty="0" smtClean="0"/>
          </a:p>
          <a:p>
            <a:r>
              <a:rPr lang="ja-JP" altLang="en-US" sz="1600" dirty="0" smtClean="0"/>
              <a:t>被災地</a:t>
            </a:r>
            <a:r>
              <a:rPr lang="ja-JP" altLang="en-US" sz="1600" dirty="0"/>
              <a:t>での調査や復旧支援のためのプロボノの派遣仲介</a:t>
            </a:r>
            <a:r>
              <a:rPr lang="ja-JP" altLang="en-US" sz="1600" dirty="0" smtClean="0"/>
              <a:t>、</a:t>
            </a:r>
            <a:endParaRPr lang="en-US" altLang="ja-JP" sz="1600" dirty="0" smtClean="0"/>
          </a:p>
          <a:p>
            <a:r>
              <a:rPr lang="ja-JP" altLang="en-US" sz="1600" dirty="0" smtClean="0"/>
              <a:t>など</a:t>
            </a:r>
            <a:r>
              <a:rPr lang="ja-JP" altLang="en-US" sz="1600" dirty="0"/>
              <a:t>様々な活動を行っています</a:t>
            </a:r>
            <a:r>
              <a:rPr lang="ja-JP" altLang="en-US" sz="1600" dirty="0" smtClean="0"/>
              <a:t>。</a:t>
            </a:r>
            <a:endParaRPr lang="en-US" altLang="ja-JP" sz="1600" dirty="0" smtClean="0"/>
          </a:p>
          <a:p>
            <a:endParaRPr kumimoji="1" lang="en-US" altLang="ja-JP" sz="1600" dirty="0"/>
          </a:p>
          <a:p>
            <a:r>
              <a:rPr lang="ja-JP" altLang="en-US" sz="1600" dirty="0" smtClean="0"/>
              <a:t>ウェブサイトの維持費だけでも相当の活動費がかかっており、</a:t>
            </a:r>
            <a:endParaRPr lang="en-US" altLang="ja-JP" sz="1600" dirty="0" smtClean="0"/>
          </a:p>
          <a:p>
            <a:r>
              <a:rPr lang="ja-JP" altLang="en-US" sz="1600" dirty="0" smtClean="0"/>
              <a:t>活動資金の確保に苦心しています。</a:t>
            </a:r>
            <a:endParaRPr lang="en-US" altLang="ja-JP" sz="1600" dirty="0" smtClean="0"/>
          </a:p>
          <a:p>
            <a:r>
              <a:rPr lang="ja-JP" altLang="en-US" sz="1600" dirty="0" smtClean="0"/>
              <a:t>ご協力お願いいたします。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86124" y="9239280"/>
            <a:ext cx="349544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MLAK</a:t>
            </a:r>
            <a:r>
              <a:rPr lang="ja-JP" altLang="en-US" sz="1400" dirty="0" err="1" smtClean="0"/>
              <a:t>くん</a:t>
            </a:r>
            <a:r>
              <a:rPr lang="ja-JP" altLang="en-US" sz="1400" dirty="0" smtClean="0"/>
              <a:t> </a:t>
            </a:r>
            <a:r>
              <a:rPr lang="en-US" sz="1400" dirty="0" smtClean="0"/>
              <a:t>by </a:t>
            </a:r>
            <a:r>
              <a:rPr lang="ja-JP" altLang="en-US" sz="1400" dirty="0" smtClean="0"/>
              <a:t>渡辺ゆきの</a:t>
            </a:r>
            <a:r>
              <a:rPr lang="en-US" altLang="ja-JP" sz="1400" dirty="0" smtClean="0"/>
              <a:t>(</a:t>
            </a:r>
            <a:r>
              <a:rPr lang="en-US" sz="1400" dirty="0" smtClean="0">
                <a:hlinkClick r:id="rId3"/>
              </a:rPr>
              <a:t>http://kumori.info</a:t>
            </a:r>
            <a:r>
              <a:rPr lang="en-US" sz="1400" dirty="0" smtClean="0"/>
              <a:t>) </a:t>
            </a:r>
            <a:endParaRPr kumimoji="1" lang="ja-JP" altLang="en-US" sz="1400" dirty="0"/>
          </a:p>
        </p:txBody>
      </p:sp>
      <p:pic>
        <p:nvPicPr>
          <p:cNvPr id="7" name="図 6" descr="saveMLAK-logo.eps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971000" y="666720"/>
            <a:ext cx="2916000" cy="2286000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1449930" y="3309926"/>
            <a:ext cx="419364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2400" dirty="0" err="1"/>
              <a:t>saveMLAK</a:t>
            </a:r>
            <a:r>
              <a:rPr lang="ja-JP" altLang="en-US" sz="2400" dirty="0"/>
              <a:t>の活動資金の寄付</a:t>
            </a:r>
            <a:r>
              <a:rPr lang="ja-JP" altLang="en-US" sz="2400" dirty="0" smtClean="0"/>
              <a:t>を</a:t>
            </a:r>
            <a:endParaRPr lang="en-US" altLang="ja-JP" sz="2400" dirty="0" smtClean="0"/>
          </a:p>
          <a:p>
            <a:pPr algn="ctr"/>
            <a:r>
              <a:rPr lang="ja-JP" altLang="en-US" sz="2400" dirty="0" smtClean="0"/>
              <a:t>募集</a:t>
            </a:r>
            <a:r>
              <a:rPr lang="ja-JP" altLang="en-US" sz="2400" dirty="0"/>
              <a:t>しております</a:t>
            </a:r>
            <a:r>
              <a:rPr lang="ja-JP" altLang="en-US" sz="2400" dirty="0" smtClean="0"/>
              <a:t>。</a:t>
            </a:r>
            <a:endParaRPr lang="en-US" altLang="ja-JP" sz="2400" dirty="0" smtClean="0"/>
          </a:p>
          <a:p>
            <a:pPr algn="ctr"/>
            <a:r>
              <a:rPr lang="ja-JP" altLang="en-US" sz="2400" dirty="0"/>
              <a:t>ご協力お願いいたします。</a:t>
            </a:r>
            <a:endParaRPr kumimoji="1" lang="ja-JP" altLang="en-US" sz="2400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748619" y="5024438"/>
            <a:ext cx="5456943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00" dirty="0" smtClean="0"/>
              <a:t>※</a:t>
            </a:r>
            <a:r>
              <a:rPr lang="en-US" altLang="ja-JP" sz="1600" dirty="0" err="1" smtClean="0"/>
              <a:t>saveMLAK</a:t>
            </a:r>
            <a:r>
              <a:rPr lang="en-US" altLang="ja-JP" sz="1600" dirty="0" smtClean="0"/>
              <a:t>(http</a:t>
            </a:r>
            <a:r>
              <a:rPr lang="en-US" altLang="ja-JP" sz="1600" dirty="0"/>
              <a:t>://savemlak.jp/)</a:t>
            </a:r>
            <a:r>
              <a:rPr lang="ja-JP" altLang="en-US" sz="1600" dirty="0"/>
              <a:t>は </a:t>
            </a:r>
            <a:endParaRPr lang="en-US" altLang="ja-JP" sz="1600" dirty="0" smtClean="0"/>
          </a:p>
          <a:p>
            <a:r>
              <a:rPr lang="ja-JP" altLang="en-US" sz="1600" dirty="0" smtClean="0"/>
              <a:t>博物館</a:t>
            </a:r>
            <a:r>
              <a:rPr lang="ja-JP" altLang="en-US" sz="1600" dirty="0"/>
              <a:t>・美術館</a:t>
            </a:r>
            <a:r>
              <a:rPr lang="en-US" altLang="ja-JP" sz="1600" dirty="0"/>
              <a:t>(M)</a:t>
            </a:r>
            <a:r>
              <a:rPr lang="ja-JP" altLang="en-US" sz="1600" dirty="0" err="1"/>
              <a:t>、</a:t>
            </a:r>
            <a:r>
              <a:rPr lang="ja-JP" altLang="en-US" sz="1600" dirty="0"/>
              <a:t>図書館</a:t>
            </a:r>
            <a:r>
              <a:rPr lang="en-US" altLang="ja-JP" sz="1600" dirty="0"/>
              <a:t>(L)</a:t>
            </a:r>
            <a:r>
              <a:rPr lang="ja-JP" altLang="en-US" sz="1600" dirty="0" err="1"/>
              <a:t>、</a:t>
            </a:r>
            <a:r>
              <a:rPr lang="ja-JP" altLang="en-US" sz="1600" dirty="0"/>
              <a:t>文書館</a:t>
            </a:r>
            <a:r>
              <a:rPr lang="en-US" altLang="ja-JP" sz="1600" dirty="0"/>
              <a:t>(A)</a:t>
            </a:r>
            <a:r>
              <a:rPr lang="ja-JP" altLang="en-US" sz="1600" dirty="0" err="1"/>
              <a:t>、</a:t>
            </a:r>
            <a:r>
              <a:rPr lang="ja-JP" altLang="en-US" sz="1600" dirty="0"/>
              <a:t>公民館</a:t>
            </a:r>
            <a:r>
              <a:rPr lang="en-US" altLang="ja-JP" sz="1600" dirty="0"/>
              <a:t>(K)</a:t>
            </a:r>
            <a:r>
              <a:rPr lang="ja-JP" altLang="en-US" sz="1600" dirty="0" smtClean="0"/>
              <a:t>の</a:t>
            </a:r>
            <a:endParaRPr lang="en-US" altLang="ja-JP" sz="1600" dirty="0" smtClean="0"/>
          </a:p>
          <a:p>
            <a:r>
              <a:rPr lang="ja-JP" altLang="en-US" sz="1600" dirty="0" smtClean="0"/>
              <a:t>被災</a:t>
            </a:r>
            <a:r>
              <a:rPr lang="ja-JP" altLang="en-US" sz="1600" dirty="0"/>
              <a:t>・救援情報サイトです</a:t>
            </a:r>
            <a:r>
              <a:rPr lang="ja-JP" altLang="en-US" sz="1600" dirty="0" smtClean="0"/>
              <a:t>。</a:t>
            </a:r>
            <a:endParaRPr lang="en-US" altLang="ja-JP" sz="1600" dirty="0" smtClean="0"/>
          </a:p>
          <a:p>
            <a:endParaRPr lang="en-US" altLang="ja-JP" sz="1600" dirty="0"/>
          </a:p>
          <a:p>
            <a:r>
              <a:rPr lang="en-US" altLang="ja-JP" sz="1600" dirty="0" err="1" smtClean="0"/>
              <a:t>saveMLAK</a:t>
            </a:r>
            <a:r>
              <a:rPr lang="ja-JP" altLang="en-US" sz="1600" dirty="0"/>
              <a:t>プロジェクト</a:t>
            </a:r>
            <a:r>
              <a:rPr lang="ja-JP" altLang="en-US" sz="1600" dirty="0" smtClean="0"/>
              <a:t>はサイトの運営のほかにも</a:t>
            </a:r>
            <a:endParaRPr lang="en-US" altLang="ja-JP" sz="1600" dirty="0" smtClean="0"/>
          </a:p>
          <a:p>
            <a:r>
              <a:rPr lang="ja-JP" altLang="en-US" sz="1600" dirty="0" smtClean="0"/>
              <a:t>被災地</a:t>
            </a:r>
            <a:r>
              <a:rPr lang="ja-JP" altLang="en-US" sz="1600" dirty="0"/>
              <a:t>での調査や復旧支援のためのプロボノの派遣仲介</a:t>
            </a:r>
            <a:r>
              <a:rPr lang="ja-JP" altLang="en-US" sz="1600" dirty="0" smtClean="0"/>
              <a:t>、</a:t>
            </a:r>
            <a:endParaRPr lang="en-US" altLang="ja-JP" sz="1600" dirty="0" smtClean="0"/>
          </a:p>
          <a:p>
            <a:r>
              <a:rPr lang="ja-JP" altLang="en-US" sz="1600" dirty="0" smtClean="0"/>
              <a:t>など</a:t>
            </a:r>
            <a:r>
              <a:rPr lang="ja-JP" altLang="en-US" sz="1600" dirty="0"/>
              <a:t>様々な活動を行っています</a:t>
            </a:r>
            <a:r>
              <a:rPr lang="ja-JP" altLang="en-US" sz="1600" dirty="0" smtClean="0"/>
              <a:t>。</a:t>
            </a:r>
            <a:endParaRPr lang="en-US" altLang="ja-JP" sz="1600" dirty="0" smtClean="0"/>
          </a:p>
          <a:p>
            <a:endParaRPr kumimoji="1" lang="en-US" altLang="ja-JP" sz="1600" dirty="0"/>
          </a:p>
          <a:p>
            <a:r>
              <a:rPr lang="ja-JP" altLang="en-US" sz="1600" dirty="0" smtClean="0"/>
              <a:t>ウェブサイトの維持費だけでも相当の活動費がかかっており、</a:t>
            </a:r>
            <a:endParaRPr lang="en-US" altLang="ja-JP" sz="1600" dirty="0" smtClean="0"/>
          </a:p>
          <a:p>
            <a:r>
              <a:rPr lang="ja-JP" altLang="en-US" sz="1600" dirty="0" smtClean="0"/>
              <a:t>活動資金の確保に苦心しています。</a:t>
            </a:r>
            <a:endParaRPr lang="en-US" altLang="ja-JP" sz="1600" dirty="0" smtClean="0"/>
          </a:p>
          <a:p>
            <a:r>
              <a:rPr lang="ja-JP" altLang="en-US" sz="1600" dirty="0" smtClean="0"/>
              <a:t>ご協力お願いいたします。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2643182" y="7881958"/>
            <a:ext cx="349544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MLAK</a:t>
            </a:r>
            <a:r>
              <a:rPr lang="ja-JP" altLang="en-US" sz="1400" dirty="0" err="1" smtClean="0"/>
              <a:t>くん</a:t>
            </a:r>
            <a:r>
              <a:rPr lang="ja-JP" altLang="en-US" sz="1400" dirty="0" smtClean="0"/>
              <a:t> </a:t>
            </a:r>
            <a:r>
              <a:rPr lang="en-US" sz="1400" dirty="0" smtClean="0"/>
              <a:t>by </a:t>
            </a:r>
            <a:r>
              <a:rPr lang="ja-JP" altLang="en-US" sz="1400" dirty="0" smtClean="0"/>
              <a:t>渡辺ゆきの</a:t>
            </a:r>
            <a:r>
              <a:rPr lang="en-US" altLang="ja-JP" sz="1400" dirty="0" smtClean="0"/>
              <a:t>(</a:t>
            </a:r>
            <a:r>
              <a:rPr lang="en-US" sz="1400" dirty="0" smtClean="0">
                <a:hlinkClick r:id="rId3"/>
              </a:rPr>
              <a:t>http://kumori.info</a:t>
            </a:r>
            <a:r>
              <a:rPr lang="en-US" sz="1400" dirty="0" smtClean="0"/>
              <a:t>) </a:t>
            </a:r>
            <a:endParaRPr kumimoji="1" lang="ja-JP" altLang="en-US" sz="1400" dirty="0"/>
          </a:p>
        </p:txBody>
      </p:sp>
      <p:sp>
        <p:nvSpPr>
          <p:cNvPr id="7" name="正方形/長方形 6"/>
          <p:cNvSpPr/>
          <p:nvPr/>
        </p:nvSpPr>
        <p:spPr>
          <a:xfrm>
            <a:off x="265016" y="515770"/>
            <a:ext cx="6408000" cy="8172000"/>
          </a:xfrm>
          <a:prstGeom prst="rect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4500570" y="9310718"/>
            <a:ext cx="20842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ゆう</a:t>
            </a:r>
            <a:r>
              <a:rPr lang="ja-JP" altLang="en-US" dirty="0" smtClean="0"/>
              <a:t>パック</a:t>
            </a:r>
            <a:r>
              <a:rPr lang="ja-JP" altLang="en-US" dirty="0" smtClean="0"/>
              <a:t>小の箱用</a:t>
            </a:r>
            <a:endParaRPr kumimoji="1" lang="ja-JP" altLang="en-US" dirty="0"/>
          </a:p>
        </p:txBody>
      </p:sp>
      <p:pic>
        <p:nvPicPr>
          <p:cNvPr id="9" name="図 8" descr="saveMLAK-logo.eps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971000" y="881050"/>
            <a:ext cx="2916000" cy="228600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454</TotalTime>
  <Words>245</Words>
  <Application>Microsoft Office PowerPoint</Application>
  <PresentationFormat>A4 210 x 297 mm</PresentationFormat>
  <Paragraphs>32</Paragraphs>
  <Slides>2</Slides>
  <Notes>2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スライド 1</vt:lpstr>
      <vt:lpstr>スライド 2</vt:lpstr>
    </vt:vector>
  </TitlesOfParts>
  <Company>国立教育政策研究所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 egusa</dc:creator>
  <cp:lastModifiedBy> egusa</cp:lastModifiedBy>
  <cp:revision>43</cp:revision>
  <dcterms:created xsi:type="dcterms:W3CDTF">2011-07-11T05:37:02Z</dcterms:created>
  <dcterms:modified xsi:type="dcterms:W3CDTF">2011-07-29T09:58:07Z</dcterms:modified>
</cp:coreProperties>
</file>

<file path=docProps/thumbnail.jpeg>
</file>